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Nunito"/>
      <p:regular r:id="rId18"/>
      <p:bold r:id="rId19"/>
      <p:italic r:id="rId20"/>
      <p:boldItalic r:id="rId21"/>
    </p:embeddedFont>
    <p:embeddedFont>
      <p:font typeface="Maven Pro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11" Type="http://schemas.openxmlformats.org/officeDocument/2006/relationships/slide" Target="slides/slide6.xml"/><Relationship Id="rId22" Type="http://schemas.openxmlformats.org/officeDocument/2006/relationships/font" Target="fonts/MavenPro-regular.fntdata"/><Relationship Id="rId10" Type="http://schemas.openxmlformats.org/officeDocument/2006/relationships/slide" Target="slides/slide5.xml"/><Relationship Id="rId21" Type="http://schemas.openxmlformats.org/officeDocument/2006/relationships/font" Target="fonts/Nuni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MavenPr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bold.fntdata"/><Relationship Id="rId6" Type="http://schemas.openxmlformats.org/officeDocument/2006/relationships/slide" Target="slides/slide1.xml"/><Relationship Id="rId18" Type="http://schemas.openxmlformats.org/officeDocument/2006/relationships/font" Target="fonts/Nuni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29b597fd77_0_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29b597fd77_0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29b597fd77_0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29b597fd77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29b597fd77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29b597fd77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29b597fd77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29b597fd77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29b597fd77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29b597fd77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28783af48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28783af48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29b597fd77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29b597fd77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29b597fd77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29b597fd77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29b597fd77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29b597fd77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29b597fd77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29b597fd77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29b597fd77_0_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29b597fd77_0_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Relationship Id="rId4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13.png"/><Relationship Id="rId6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1164000" y="320450"/>
            <a:ext cx="68160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Jeu Sérieux : FlexBox Pirate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5093375" y="3185250"/>
            <a:ext cx="3499200" cy="10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Réalisé par 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Mohamed </a:t>
            </a:r>
            <a:r>
              <a:rPr lang="en-GB"/>
              <a:t>Chaabouni</a:t>
            </a:r>
            <a:r>
              <a:rPr lang="en-GB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Mohamed Aloulou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Mahdi Ayadi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4</a:t>
            </a:r>
            <a:r>
              <a:rPr lang="en-GB"/>
              <a:t>. Realisation : Chronograme</a:t>
            </a:r>
            <a:endParaRPr/>
          </a:p>
        </p:txBody>
      </p:sp>
      <p:pic>
        <p:nvPicPr>
          <p:cNvPr id="343" name="Google Shape;3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663" y="1597875"/>
            <a:ext cx="7286625" cy="340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5. Amélioration</a:t>
            </a:r>
            <a:endParaRPr/>
          </a:p>
        </p:txBody>
      </p:sp>
      <p:sp>
        <p:nvSpPr>
          <p:cNvPr id="349" name="Google Shape;349;p23"/>
          <p:cNvSpPr txBox="1"/>
          <p:nvPr>
            <p:ph idx="1" type="body"/>
          </p:nvPr>
        </p:nvSpPr>
        <p:spPr>
          <a:xfrm>
            <a:off x="1647000" y="1597875"/>
            <a:ext cx="58500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228600" lvl="0" marL="228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Notre jeu est encor en cours de </a:t>
            </a:r>
            <a:r>
              <a:rPr lang="en-GB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développement</a:t>
            </a:r>
            <a:r>
              <a:rPr lang="en-GB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 , il y aura donc plusieurs amélioration dans l’avenir tel que : </a:t>
            </a:r>
            <a:endParaRPr>
              <a:solidFill>
                <a:srgbClr val="0000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228600" lvl="0" marL="228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-Ajouter des niveaux</a:t>
            </a:r>
            <a:endParaRPr>
              <a:solidFill>
                <a:srgbClr val="0000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228600" lvl="0" marL="228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-Ajouter du musique pour chaque thème et des effets sonores</a:t>
            </a:r>
            <a:endParaRPr>
              <a:solidFill>
                <a:srgbClr val="0000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228600" lvl="0" marL="228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-Optimisation du code</a:t>
            </a:r>
            <a:endParaRPr>
              <a:solidFill>
                <a:srgbClr val="0000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228600" lvl="0" marL="228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-Amélioration de la qualités des images utilisées</a:t>
            </a:r>
            <a:endParaRPr>
              <a:solidFill>
                <a:srgbClr val="0000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228600" lvl="0" marL="228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-Introduire une base de données pour sauvegarder les données des utilisateurs</a:t>
            </a: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4"/>
          <p:cNvSpPr txBox="1"/>
          <p:nvPr>
            <p:ph type="title"/>
          </p:nvPr>
        </p:nvSpPr>
        <p:spPr>
          <a:xfrm>
            <a:off x="1363950" y="6587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6. Démo du jeu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Plan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597875"/>
            <a:ext cx="7030500" cy="32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31"/>
              <a:t>1/Présentation </a:t>
            </a:r>
            <a:r>
              <a:rPr lang="en-GB" sz="2131"/>
              <a:t>générale</a:t>
            </a:r>
            <a:r>
              <a:rPr lang="en-GB" sz="2131"/>
              <a:t> du jeu </a:t>
            </a:r>
            <a:endParaRPr sz="213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131"/>
              <a:t>2/Inspiration</a:t>
            </a:r>
            <a:endParaRPr sz="213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131"/>
              <a:t>3/ Etude conceptuelle du jeu </a:t>
            </a:r>
            <a:endParaRPr sz="213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131"/>
              <a:t>4/Realisation  </a:t>
            </a:r>
            <a:endParaRPr sz="2131"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131"/>
              <a:t>4.1/Language</a:t>
            </a:r>
            <a:endParaRPr sz="2131"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131"/>
              <a:t>4.2/Chronograme</a:t>
            </a:r>
            <a:endParaRPr sz="213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131"/>
              <a:t>5/Amelioration</a:t>
            </a:r>
            <a:endParaRPr sz="213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131"/>
              <a:t>6/Demo</a:t>
            </a:r>
            <a:endParaRPr sz="213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GB"/>
              <a:t>Présentation Générale du jeu </a:t>
            </a:r>
            <a:endParaRPr/>
          </a:p>
        </p:txBody>
      </p:sp>
      <p:sp>
        <p:nvSpPr>
          <p:cNvPr id="290" name="Google Shape;290;p15"/>
          <p:cNvSpPr txBox="1"/>
          <p:nvPr>
            <p:ph idx="1" type="body"/>
          </p:nvPr>
        </p:nvSpPr>
        <p:spPr>
          <a:xfrm>
            <a:off x="1303800" y="1373550"/>
            <a:ext cx="7368900" cy="16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FlexBox Pirate est un jeu qui aide à bien </a:t>
            </a:r>
            <a:r>
              <a:rPr lang="en-GB" sz="140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maîtriser</a:t>
            </a:r>
            <a:r>
              <a:rPr lang="en-GB" sz="140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 le ‘’display : flex ’’ du CSS et ses différentes propriétés comme justify-content, align-items, align-self, flex-direction, order…, en dirigeant les Pirates vers leurs Bateaux par le code CSS.</a:t>
            </a:r>
            <a:endParaRPr sz="140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:\Users\Lenovo\Desktop\projet\niv1.PNG" id="291" name="Google Shape;2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0625" y="2797650"/>
            <a:ext cx="3159799" cy="18448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Lenovo\Desktop\projet\niv1 suiv.PNG" id="292" name="Google Shape;29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0125" y="2797650"/>
            <a:ext cx="3506401" cy="184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2. Inspiration</a:t>
            </a:r>
            <a:endParaRPr/>
          </a:p>
        </p:txBody>
      </p:sp>
      <p:sp>
        <p:nvSpPr>
          <p:cNvPr id="298" name="Google Shape;298;p16"/>
          <p:cNvSpPr txBox="1"/>
          <p:nvPr>
            <p:ph idx="1" type="body"/>
          </p:nvPr>
        </p:nvSpPr>
        <p:spPr>
          <a:xfrm>
            <a:off x="1056750" y="16685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502919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202124"/>
                </a:solidFill>
              </a:rPr>
              <a:t>Nous nous sommes inspiré dans notre projet par des jeux qui permettent à l’utilisateur d'apprendre le codage, parmis ces jeux , il y’en a </a:t>
            </a:r>
            <a:endParaRPr>
              <a:solidFill>
                <a:srgbClr val="202124"/>
              </a:solidFill>
            </a:endParaRPr>
          </a:p>
        </p:txBody>
      </p:sp>
      <p:pic>
        <p:nvPicPr>
          <p:cNvPr id="299" name="Google Shape;29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0600" y="2473900"/>
            <a:ext cx="3241600" cy="2199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3375" y="2473897"/>
            <a:ext cx="3241600" cy="2199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3. Etude conceptuelle du jeu </a:t>
            </a:r>
            <a:endParaRPr/>
          </a:p>
        </p:txBody>
      </p:sp>
      <p:sp>
        <p:nvSpPr>
          <p:cNvPr id="306" name="Google Shape;306;p17"/>
          <p:cNvSpPr txBox="1"/>
          <p:nvPr>
            <p:ph idx="1" type="body"/>
          </p:nvPr>
        </p:nvSpPr>
        <p:spPr>
          <a:xfrm>
            <a:off x="1303800" y="1358375"/>
            <a:ext cx="7030500" cy="19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2.1 Régles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Le jeu Flexbox Pirate contient 17 niveau partagé entre 3 </a:t>
            </a:r>
            <a:r>
              <a:rPr lang="en-GB"/>
              <a:t>thèmes</a:t>
            </a:r>
            <a:r>
              <a:rPr lang="en-GB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Le joueurs doit deplacer les pirtaes vers leurs bateaux de couleur correspondante  en ecrivant du code css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À la fin de chaque thème , le pirate avance dans la carte pour s’approcher de son objectif . </a:t>
            </a:r>
            <a:endParaRPr/>
          </a:p>
        </p:txBody>
      </p:sp>
      <p:pic>
        <p:nvPicPr>
          <p:cNvPr id="307" name="Google Shape;30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1974" y="3268475"/>
            <a:ext cx="3670027" cy="174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7330" y="3268475"/>
            <a:ext cx="3601971" cy="174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</a:t>
            </a:r>
            <a:r>
              <a:rPr lang="en-GB"/>
              <a:t>. Etude conceptuelle du jeu</a:t>
            </a:r>
            <a:endParaRPr/>
          </a:p>
        </p:txBody>
      </p:sp>
      <p:pic>
        <p:nvPicPr>
          <p:cNvPr descr="C:\Users\Lenovo\Desktop\projet\flex.PNG" id="314" name="Google Shape;3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00" y="1597875"/>
            <a:ext cx="4414325" cy="2823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Lenovo\Desktop\projet\Create.PNG" id="315" name="Google Shape;31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9464" y="1597875"/>
            <a:ext cx="4414336" cy="282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2. Etude conceptuelle du jeu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C:\Users\Lenovo\Desktop\projet\niv1.PNG" id="321" name="Google Shape;32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100" y="3407338"/>
            <a:ext cx="3238476" cy="156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2100" y="1665175"/>
            <a:ext cx="3238476" cy="153134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5077" y="1598737"/>
            <a:ext cx="3507475" cy="1664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77613" y="3359915"/>
            <a:ext cx="3442392" cy="166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4. Realisation : Languages</a:t>
            </a:r>
            <a:endParaRPr/>
          </a:p>
        </p:txBody>
      </p:sp>
      <p:sp>
        <p:nvSpPr>
          <p:cNvPr id="330" name="Google Shape;330;p20"/>
          <p:cNvSpPr txBox="1"/>
          <p:nvPr>
            <p:ph idx="1" type="body"/>
          </p:nvPr>
        </p:nvSpPr>
        <p:spPr>
          <a:xfrm>
            <a:off x="1143000" y="1709300"/>
            <a:ext cx="48828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502919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Pour réaliser notre projet on a décidé de développer une page web pour cela on a utilisé les langues suivantes :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502919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502919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-HTML  : c’est un langage qui permet de lire et afficher les différents contenus d'une page web. 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502919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- CSS : (Cascading Style Sheets) permet de créer des pages web à l'apparence soignée.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502919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-JavaScript : JavaScript est un langage de programmation qui permet de créer du contenu mis à jour de façon dynamique, de contrôler le contenu multimédia, d'animer des images…</a:t>
            </a:r>
            <a:endParaRPr b="1">
              <a:solidFill>
                <a:srgbClr val="0000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31" name="Google Shape;3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2063" y="1975200"/>
            <a:ext cx="2276475" cy="200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4</a:t>
            </a:r>
            <a:r>
              <a:rPr lang="en-GB"/>
              <a:t>. Realisation : Chronograme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7" name="Google Shape;3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125" y="1962175"/>
            <a:ext cx="8912674" cy="213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